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Lst>
  <p:handoutMasterIdLst>
    <p:handoutMasterId r:id="rId3"/>
  </p:handoutMasterIdLst>
  <p:sldIdLst>
    <p:sldId id="256"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962D"/>
    <a:srgbClr val="78BE55"/>
    <a:srgbClr val="5AA032"/>
    <a:srgbClr val="82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9" d="100"/>
          <a:sy n="109" d="100"/>
        </p:scale>
        <p:origin x="-177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BBBFAF4-D30A-4878-927D-3727F3B9ECC2}" type="datetimeFigureOut">
              <a:rPr kumimoji="1" lang="ja-JP" altLang="en-US" smtClean="0"/>
              <a:pPr/>
              <a:t>2016/6/30</a:t>
            </a:fld>
            <a:endParaRPr kumimoji="1" lang="ja-JP" altLang="en-US"/>
          </a:p>
        </p:txBody>
      </p:sp>
      <p:sp>
        <p:nvSpPr>
          <p:cNvPr id="4" name="フッター プレースホル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EDA7B760-3C03-4854-BBEB-AC0F23EE2995}" type="slidenum">
              <a:rPr kumimoji="1" lang="ja-JP" altLang="en-US" smtClean="0"/>
              <a:pPr/>
              <a:t>‹#›</a:t>
            </a:fld>
            <a:endParaRPr kumimoji="1" lang="ja-JP" altLang="en-US"/>
          </a:p>
        </p:txBody>
      </p:sp>
    </p:spTree>
    <p:extLst>
      <p:ext uri="{BB962C8B-B14F-4D97-AF65-F5344CB8AC3E}">
        <p14:creationId xmlns:p14="http://schemas.microsoft.com/office/powerpoint/2010/main" val="38625658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D36B91C1-2AD5-4246-BAFB-A7EC230C4A67}" type="datetimeFigureOut">
              <a:rPr lang="ja-JP" altLang="en-US" smtClean="0"/>
              <a:pPr>
                <a:defRPr/>
              </a:pPr>
              <a:t>2016/6/30</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9B697AE0-F787-4B61-BBE6-55ED9A8A5E8D}" type="slidenum">
              <a:rPr lang="ja-JP" altLang="en-US" smtClean="0"/>
              <a:pPr>
                <a:defRPr/>
              </a:pPr>
              <a:t>‹#›</a:t>
            </a:fld>
            <a:endParaRPr lang="ja-JP" altLang="en-US"/>
          </a:p>
        </p:txBody>
      </p:sp>
    </p:spTree>
    <p:extLst>
      <p:ext uri="{BB962C8B-B14F-4D97-AF65-F5344CB8AC3E}">
        <p14:creationId xmlns:p14="http://schemas.microsoft.com/office/powerpoint/2010/main" val="401201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CDD5634-797B-4D72-B845-C930F21B625E}" type="datetimeFigureOut">
              <a:rPr lang="ja-JP" altLang="en-US" smtClean="0"/>
              <a:pPr>
                <a:defRPr/>
              </a:pPr>
              <a:t>2016/6/30</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CED79311-C7DC-426A-9457-9A6D0DF49094}" type="slidenum">
              <a:rPr lang="ja-JP" altLang="en-US" smtClean="0"/>
              <a:pPr>
                <a:defRPr/>
              </a:pPr>
              <a:t>‹#›</a:t>
            </a:fld>
            <a:endParaRPr lang="ja-JP" altLang="en-US"/>
          </a:p>
        </p:txBody>
      </p:sp>
    </p:spTree>
    <p:extLst>
      <p:ext uri="{BB962C8B-B14F-4D97-AF65-F5344CB8AC3E}">
        <p14:creationId xmlns:p14="http://schemas.microsoft.com/office/powerpoint/2010/main" val="104512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CDD5634-797B-4D72-B845-C930F21B625E}" type="datetimeFigureOut">
              <a:rPr lang="ja-JP" altLang="en-US" smtClean="0"/>
              <a:pPr>
                <a:defRPr/>
              </a:pPr>
              <a:t>2016/6/30</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CED79311-C7DC-426A-9457-9A6D0DF49094}" type="slidenum">
              <a:rPr lang="ja-JP" altLang="en-US" smtClean="0"/>
              <a:pPr>
                <a:defRPr/>
              </a:pPr>
              <a:t>‹#›</a:t>
            </a:fld>
            <a:endParaRPr lang="ja-JP" altLang="en-US"/>
          </a:p>
        </p:txBody>
      </p:sp>
    </p:spTree>
    <p:extLst>
      <p:ext uri="{BB962C8B-B14F-4D97-AF65-F5344CB8AC3E}">
        <p14:creationId xmlns:p14="http://schemas.microsoft.com/office/powerpoint/2010/main" val="2030552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03DC0FFC-8F74-44B7-B8F0-9792E8409134}" type="datetimeFigureOut">
              <a:rPr lang="ja-JP" altLang="en-US" smtClean="0"/>
              <a:pPr>
                <a:defRPr/>
              </a:pPr>
              <a:t>2016/6/30</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C591564E-5498-4FAD-BB51-C488F6CFE665}" type="slidenum">
              <a:rPr lang="ja-JP" altLang="en-US" smtClean="0"/>
              <a:pPr>
                <a:defRPr/>
              </a:pPr>
              <a:t>‹#›</a:t>
            </a:fld>
            <a:endParaRPr lang="ja-JP" altLang="en-US"/>
          </a:p>
        </p:txBody>
      </p:sp>
    </p:spTree>
    <p:extLst>
      <p:ext uri="{BB962C8B-B14F-4D97-AF65-F5344CB8AC3E}">
        <p14:creationId xmlns:p14="http://schemas.microsoft.com/office/powerpoint/2010/main" val="348998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82FF53EE-F963-477F-BAE6-3F96CFCBBAFC}" type="datetimeFigureOut">
              <a:rPr lang="ja-JP" altLang="en-US" smtClean="0"/>
              <a:pPr>
                <a:defRPr/>
              </a:pPr>
              <a:t>2016/6/30</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ECB982F-D8AC-46A6-B29D-033FB23D44FD}" type="slidenum">
              <a:rPr lang="ja-JP" altLang="en-US" smtClean="0"/>
              <a:pPr>
                <a:defRPr/>
              </a:pPr>
              <a:t>‹#›</a:t>
            </a:fld>
            <a:endParaRPr lang="ja-JP" altLang="en-US"/>
          </a:p>
        </p:txBody>
      </p:sp>
    </p:spTree>
    <p:extLst>
      <p:ext uri="{BB962C8B-B14F-4D97-AF65-F5344CB8AC3E}">
        <p14:creationId xmlns:p14="http://schemas.microsoft.com/office/powerpoint/2010/main" val="27941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2CDEC9B5-69F0-47D5-9153-23548EEE4E37}" type="datetimeFigureOut">
              <a:rPr lang="ja-JP" altLang="en-US" smtClean="0"/>
              <a:pPr>
                <a:defRPr/>
              </a:pPr>
              <a:t>2016/6/30</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9510C5B4-7FBE-4EE8-B6E2-1DDB9F978464}" type="slidenum">
              <a:rPr lang="ja-JP" altLang="en-US" smtClean="0"/>
              <a:pPr>
                <a:defRPr/>
              </a:pPr>
              <a:t>‹#›</a:t>
            </a:fld>
            <a:endParaRPr lang="ja-JP" altLang="en-US"/>
          </a:p>
        </p:txBody>
      </p:sp>
    </p:spTree>
    <p:extLst>
      <p:ext uri="{BB962C8B-B14F-4D97-AF65-F5344CB8AC3E}">
        <p14:creationId xmlns:p14="http://schemas.microsoft.com/office/powerpoint/2010/main" val="316250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B3D21D16-4C6B-4321-9F44-4BFBDAE1A38C}" type="datetimeFigureOut">
              <a:rPr lang="ja-JP" altLang="en-US" smtClean="0"/>
              <a:pPr>
                <a:defRPr/>
              </a:pPr>
              <a:t>2016/6/30</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57085931-8616-403F-B50B-63722509D5B4}" type="slidenum">
              <a:rPr lang="ja-JP" altLang="en-US" smtClean="0"/>
              <a:pPr>
                <a:defRPr/>
              </a:pPr>
              <a:t>‹#›</a:t>
            </a:fld>
            <a:endParaRPr lang="ja-JP" altLang="en-US"/>
          </a:p>
        </p:txBody>
      </p:sp>
    </p:spTree>
    <p:extLst>
      <p:ext uri="{BB962C8B-B14F-4D97-AF65-F5344CB8AC3E}">
        <p14:creationId xmlns:p14="http://schemas.microsoft.com/office/powerpoint/2010/main" val="311133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D009DA0F-C3DD-4720-BFBE-3CC6E3B93E8B}" type="datetimeFigureOut">
              <a:rPr lang="ja-JP" altLang="en-US" smtClean="0"/>
              <a:pPr>
                <a:defRPr/>
              </a:pPr>
              <a:t>2016/6/30</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A5BCBCE-38C0-42A7-9B36-FDCF2DF69F67}" type="slidenum">
              <a:rPr lang="ja-JP" altLang="en-US" smtClean="0"/>
              <a:pPr>
                <a:defRPr/>
              </a:pPr>
              <a:t>‹#›</a:t>
            </a:fld>
            <a:endParaRPr lang="ja-JP" altLang="en-US"/>
          </a:p>
        </p:txBody>
      </p:sp>
    </p:spTree>
    <p:extLst>
      <p:ext uri="{BB962C8B-B14F-4D97-AF65-F5344CB8AC3E}">
        <p14:creationId xmlns:p14="http://schemas.microsoft.com/office/powerpoint/2010/main" val="625621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09306D9D-BD8A-471F-8D14-5C50015BDBEF}" type="datetimeFigureOut">
              <a:rPr lang="ja-JP" altLang="en-US" smtClean="0"/>
              <a:pPr>
                <a:defRPr/>
              </a:pPr>
              <a:t>2016/6/30</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12686990-0689-4284-AEEF-C58243D8045B}" type="slidenum">
              <a:rPr lang="ja-JP" altLang="en-US" smtClean="0"/>
              <a:pPr>
                <a:defRPr/>
              </a:pPr>
              <a:t>‹#›</a:t>
            </a:fld>
            <a:endParaRPr lang="ja-JP" altLang="en-US"/>
          </a:p>
        </p:txBody>
      </p:sp>
    </p:spTree>
    <p:extLst>
      <p:ext uri="{BB962C8B-B14F-4D97-AF65-F5344CB8AC3E}">
        <p14:creationId xmlns:p14="http://schemas.microsoft.com/office/powerpoint/2010/main" val="174323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2CDD5634-797B-4D72-B845-C930F21B625E}" type="datetimeFigureOut">
              <a:rPr lang="ja-JP" altLang="en-US" smtClean="0"/>
              <a:pPr>
                <a:defRPr/>
              </a:pPr>
              <a:t>2016/6/30</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ED79311-C7DC-426A-9457-9A6D0DF49094}" type="slidenum">
              <a:rPr lang="ja-JP" altLang="en-US" smtClean="0"/>
              <a:pPr>
                <a:defRPr/>
              </a:pPr>
              <a:t>‹#›</a:t>
            </a:fld>
            <a:endParaRPr lang="ja-JP" altLang="en-US"/>
          </a:p>
        </p:txBody>
      </p:sp>
    </p:spTree>
    <p:extLst>
      <p:ext uri="{BB962C8B-B14F-4D97-AF65-F5344CB8AC3E}">
        <p14:creationId xmlns:p14="http://schemas.microsoft.com/office/powerpoint/2010/main" val="2358228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FB970429-71B4-4EAB-B39D-6DF0B9A12FB2}" type="datetimeFigureOut">
              <a:rPr lang="ja-JP" altLang="en-US" smtClean="0"/>
              <a:pPr>
                <a:defRPr/>
              </a:pPr>
              <a:t>2016/6/30</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0EDA760-D398-4F45-BE69-600D2E77D76F}" type="slidenum">
              <a:rPr lang="ja-JP" altLang="en-US" smtClean="0"/>
              <a:pPr>
                <a:defRPr/>
              </a:pPr>
              <a:t>‹#›</a:t>
            </a:fld>
            <a:endParaRPr lang="ja-JP" altLang="en-US"/>
          </a:p>
        </p:txBody>
      </p:sp>
    </p:spTree>
    <p:extLst>
      <p:ext uri="{BB962C8B-B14F-4D97-AF65-F5344CB8AC3E}">
        <p14:creationId xmlns:p14="http://schemas.microsoft.com/office/powerpoint/2010/main" val="374303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2CDD5634-797B-4D72-B845-C930F21B625E}" type="datetimeFigureOut">
              <a:rPr lang="ja-JP" altLang="en-US" smtClean="0"/>
              <a:pPr>
                <a:defRPr/>
              </a:pPr>
              <a:t>2016/6/30</a:t>
            </a:fld>
            <a:endParaRPr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ED79311-C7DC-426A-9457-9A6D0DF49094}" type="slidenum">
              <a:rPr lang="ja-JP" altLang="en-US" smtClean="0"/>
              <a:pPr>
                <a:defRPr/>
              </a:pPr>
              <a:t>‹#›</a:t>
            </a:fld>
            <a:endParaRPr lang="ja-JP" altLang="en-US"/>
          </a:p>
        </p:txBody>
      </p:sp>
      <p:sp>
        <p:nvSpPr>
          <p:cNvPr id="8" name="正方形/長方形 7"/>
          <p:cNvSpPr/>
          <p:nvPr userDrawn="1"/>
        </p:nvSpPr>
        <p:spPr>
          <a:xfrm>
            <a:off x="0" y="0"/>
            <a:ext cx="9144000" cy="792000"/>
          </a:xfrm>
          <a:prstGeom prst="rect">
            <a:avLst/>
          </a:prstGeom>
          <a:gradFill flip="none" rotWithShape="1">
            <a:gsLst>
              <a:gs pos="0">
                <a:srgbClr val="78BE55"/>
              </a:gs>
              <a:gs pos="100000">
                <a:srgbClr val="50962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0843278"/>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0799"/>
            <a:ext cx="8229600" cy="636587"/>
          </a:xfrm>
        </p:spPr>
        <p:txBody>
          <a:bodyPr>
            <a:normAutofit/>
          </a:bodyPr>
          <a:lstStyle/>
          <a:p>
            <a:pPr algn="ctr" eaLnBrk="1" fontAlgn="auto" hangingPunct="1">
              <a:spcAft>
                <a:spcPts val="0"/>
              </a:spcAft>
              <a:defRPr/>
            </a:pPr>
            <a:r>
              <a:rPr lang="en-US" altLang="ja-JP" sz="3200" dirty="0">
                <a:solidFill>
                  <a:schemeClr val="bg1"/>
                </a:solidFill>
                <a:latin typeface="Arial" panose="020B0604020202020204" pitchFamily="34" charset="0"/>
                <a:cs typeface="Arial" panose="020B0604020202020204" pitchFamily="34" charset="0"/>
              </a:rPr>
              <a:t>Abstract Title (example 1)</a:t>
            </a:r>
            <a:endParaRPr lang="ja-JP" altLang="en-US" sz="3200" dirty="0">
              <a:solidFill>
                <a:schemeClr val="bg1"/>
              </a:solidFill>
              <a:latin typeface="Arial" panose="020B0604020202020204" pitchFamily="34" charset="0"/>
              <a:cs typeface="Arial" panose="020B0604020202020204" pitchFamily="34" charset="0"/>
            </a:endParaRPr>
          </a:p>
        </p:txBody>
      </p:sp>
      <p:sp>
        <p:nvSpPr>
          <p:cNvPr id="5123" name="テキスト ボックス 5"/>
          <p:cNvSpPr txBox="1">
            <a:spLocks noChangeArrowheads="1"/>
          </p:cNvSpPr>
          <p:nvPr/>
        </p:nvSpPr>
        <p:spPr bwMode="auto">
          <a:xfrm>
            <a:off x="1413379" y="836712"/>
            <a:ext cx="6317242" cy="938719"/>
          </a:xfrm>
          <a:prstGeom prst="rect">
            <a:avLst/>
          </a:prstGeom>
          <a:noFill/>
          <a:ln w="9525">
            <a:noFill/>
            <a:miter lim="800000"/>
            <a:headEnd/>
            <a:tailEnd/>
          </a:ln>
        </p:spPr>
        <p:txBody>
          <a:bodyPr wrap="none">
            <a:spAutoFit/>
          </a:bodyPr>
          <a:lstStyle/>
          <a:p>
            <a:pPr algn="ctr">
              <a:spcAft>
                <a:spcPts val="600"/>
              </a:spcAft>
            </a:pPr>
            <a:r>
              <a:rPr lang="en-US" altLang="ja-JP" sz="2200" dirty="0">
                <a:latin typeface="Calibri" pitchFamily="34" charset="0"/>
                <a:ea typeface="HGP明朝E" pitchFamily="18" charset="-128"/>
                <a:cs typeface="Calibri" pitchFamily="34" charset="0"/>
              </a:rPr>
              <a:t>Y.</a:t>
            </a:r>
            <a:r>
              <a:rPr lang="ja-JP" altLang="en-US" sz="2200" dirty="0">
                <a:latin typeface="Calibri" pitchFamily="34" charset="0"/>
                <a:ea typeface="HGP明朝E" pitchFamily="18" charset="-128"/>
                <a:cs typeface="Calibri" pitchFamily="34" charset="0"/>
              </a:rPr>
              <a:t> </a:t>
            </a:r>
            <a:r>
              <a:rPr lang="en-US" altLang="ja-JP" sz="2200" dirty="0">
                <a:latin typeface="Calibri" pitchFamily="34" charset="0"/>
                <a:ea typeface="HGP明朝E" pitchFamily="18" charset="-128"/>
                <a:cs typeface="Calibri" pitchFamily="34" charset="0"/>
              </a:rPr>
              <a:t>Otani</a:t>
            </a:r>
            <a:r>
              <a:rPr lang="en-US" altLang="ja-JP" sz="2200" baseline="30000" dirty="0">
                <a:latin typeface="Calibri" pitchFamily="34" charset="0"/>
                <a:ea typeface="HGP明朝E" pitchFamily="18" charset="-128"/>
                <a:cs typeface="Calibri" pitchFamily="34" charset="0"/>
              </a:rPr>
              <a:t>1,2</a:t>
            </a:r>
          </a:p>
          <a:p>
            <a:pPr algn="ctr"/>
            <a:r>
              <a:rPr lang="en-US" altLang="ja-JP" sz="1400" i="1" baseline="30000" dirty="0">
                <a:latin typeface="Calibri" pitchFamily="34" charset="0"/>
                <a:ea typeface="HGP明朝E" pitchFamily="18" charset="-128"/>
                <a:cs typeface="Calibri" pitchFamily="34" charset="0"/>
              </a:rPr>
              <a:t>1</a:t>
            </a:r>
            <a:r>
              <a:rPr lang="en-US" altLang="ja-JP" sz="1400" i="1" dirty="0">
                <a:latin typeface="Calibri" pitchFamily="34" charset="0"/>
                <a:ea typeface="HGP明朝E" pitchFamily="18" charset="-128"/>
                <a:cs typeface="Calibri" pitchFamily="34" charset="0"/>
              </a:rPr>
              <a:t>RIKEN Center for Emergent Matter Science (CEMS), Wako, Saitama 351-0198, Japan</a:t>
            </a:r>
            <a:endParaRPr lang="ja-JP" altLang="ja-JP" sz="1400" dirty="0">
              <a:latin typeface="Calibri" pitchFamily="34" charset="0"/>
              <a:ea typeface="HGP明朝E" pitchFamily="18" charset="-128"/>
              <a:cs typeface="Calibri" pitchFamily="34" charset="0"/>
            </a:endParaRPr>
          </a:p>
          <a:p>
            <a:pPr algn="ctr"/>
            <a:r>
              <a:rPr lang="en-US" altLang="ja-JP" sz="1400" i="1" baseline="30000" dirty="0">
                <a:latin typeface="Calibri" pitchFamily="34" charset="0"/>
                <a:ea typeface="HGP明朝E" pitchFamily="18" charset="-128"/>
                <a:cs typeface="Calibri" pitchFamily="34" charset="0"/>
              </a:rPr>
              <a:t>2</a:t>
            </a:r>
            <a:r>
              <a:rPr lang="en-US" altLang="ja-JP" sz="1400" i="1" dirty="0">
                <a:latin typeface="Calibri" pitchFamily="34" charset="0"/>
                <a:ea typeface="HGP明朝E" pitchFamily="18" charset="-128"/>
                <a:cs typeface="Calibri" pitchFamily="34" charset="0"/>
              </a:rPr>
              <a:t>ISSP, University of Tokyo, Kashiwa 277-8681, Japan</a:t>
            </a:r>
            <a:endParaRPr lang="ja-JP" altLang="ja-JP" sz="1400" dirty="0">
              <a:latin typeface="Calibri" pitchFamily="34" charset="0"/>
              <a:ea typeface="HGP明朝E" pitchFamily="18" charset="-128"/>
              <a:cs typeface="Calibri" pitchFamily="34" charset="0"/>
            </a:endParaRPr>
          </a:p>
        </p:txBody>
      </p:sp>
      <p:sp>
        <p:nvSpPr>
          <p:cNvPr id="11" name="テキスト ボックス 6"/>
          <p:cNvSpPr txBox="1">
            <a:spLocks noChangeArrowheads="1"/>
          </p:cNvSpPr>
          <p:nvPr/>
        </p:nvSpPr>
        <p:spPr bwMode="auto">
          <a:xfrm>
            <a:off x="179512" y="1886486"/>
            <a:ext cx="8782694" cy="2031325"/>
          </a:xfrm>
          <a:prstGeom prst="rect">
            <a:avLst/>
          </a:prstGeom>
          <a:noFill/>
          <a:ln w="9525">
            <a:noFill/>
            <a:miter lim="800000"/>
            <a:headEnd/>
            <a:tailEnd/>
          </a:ln>
        </p:spPr>
        <p:txBody>
          <a:bodyPr wrap="square">
            <a:spAutoFit/>
          </a:bodyPr>
          <a:lstStyle/>
          <a:p>
            <a:pPr lvl="0" algn="just" eaLnBrk="0" hangingPunct="0">
              <a:spcAft>
                <a:spcPts val="600"/>
              </a:spcAft>
            </a:pPr>
            <a:r>
              <a:rPr lang="en-US" altLang="ja-JP" sz="1400" dirty="0"/>
              <a:t>The international workshop on Nano-Spin Conversion Science and Quantum Spin Dynamics (</a:t>
            </a:r>
            <a:r>
              <a:rPr lang="en-US" altLang="ja-JP" sz="1400" dirty="0" smtClean="0"/>
              <a:t>NSCS-QSD </a:t>
            </a:r>
            <a:r>
              <a:rPr lang="en-US" altLang="ja-JP" sz="1400" dirty="0"/>
              <a:t>2016) is co-sponsored by KAKENHI on Innovative Area “Nano-Spin Conversion Science” and Quantum information electronics division, CEMS RIKEN. Nano-spin conversion science deals with all the interconversion phenomena among electrons, phonons, magnons, and photons mediated by spins. The aim of the workshop is to provide an international/global forum for discussions of interdisciplinary issues on “spin torque induced dynamics of spin structures such as domain walls and </a:t>
            </a:r>
            <a:r>
              <a:rPr lang="en-US" altLang="ja-JP" sz="1400" dirty="0" err="1"/>
              <a:t>skyrmions</a:t>
            </a:r>
            <a:r>
              <a:rPr lang="en-US" altLang="ja-JP" sz="1400" dirty="0"/>
              <a:t>”, “spin to charge interconversion phenomena due to spin Hall effects and spin momentum locking at the surface and interface states”, “optically induced collective and also coherent quantum spin dynamics” and “thermally and mechanically created spin currents”.</a:t>
            </a:r>
            <a:endParaRPr kumimoji="0" lang="ja-JP" altLang="ja-JP" sz="2800" dirty="0">
              <a:latin typeface="Arial" panose="020B0604020202020204" pitchFamily="34" charset="0"/>
            </a:endParaRPr>
          </a:p>
        </p:txBody>
      </p:sp>
      <p:pic>
        <p:nvPicPr>
          <p:cNvPr id="10" name="図 9"/>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5023"/>
                    </a14:imgEffect>
                  </a14:imgLayer>
                </a14:imgProps>
              </a:ext>
              <a:ext uri="{28A0092B-C50C-407E-A947-70E740481C1C}">
                <a14:useLocalDpi xmlns:a14="http://schemas.microsoft.com/office/drawing/2010/main" val="0"/>
              </a:ext>
            </a:extLst>
          </a:blip>
          <a:stretch>
            <a:fillRect/>
          </a:stretch>
        </p:blipFill>
        <p:spPr>
          <a:xfrm>
            <a:off x="5148064" y="4149080"/>
            <a:ext cx="3210535" cy="2375374"/>
          </a:xfrm>
          <a:prstGeom prst="rect">
            <a:avLst/>
          </a:prstGeom>
        </p:spPr>
      </p:pic>
      <p:pic>
        <p:nvPicPr>
          <p:cNvPr id="12" name="Picture 2" descr="img_16032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568" y="4028866"/>
            <a:ext cx="3168352" cy="2666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70</TotalTime>
  <Words>166</Words>
  <Application>Microsoft Office PowerPoint</Application>
  <PresentationFormat>画面に合わせる (4:3)</PresentationFormat>
  <Paragraphs>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Abstract Title (example 1)</vt:lpstr>
    </vt:vector>
  </TitlesOfParts>
  <Company>RIKEN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(Example)</dc:title>
  <dc:creator>Terakura</dc:creator>
  <cp:lastModifiedBy>rt</cp:lastModifiedBy>
  <cp:revision>14</cp:revision>
  <cp:lastPrinted>2015-02-15T10:51:34Z</cp:lastPrinted>
  <dcterms:created xsi:type="dcterms:W3CDTF">2011-06-10T11:19:01Z</dcterms:created>
  <dcterms:modified xsi:type="dcterms:W3CDTF">2016-06-30T05:17:53Z</dcterms:modified>
</cp:coreProperties>
</file>